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331" r:id="rId3"/>
    <p:sldId id="332" r:id="rId4"/>
    <p:sldId id="375" r:id="rId5"/>
    <p:sldId id="365" r:id="rId6"/>
    <p:sldId id="344" r:id="rId7"/>
    <p:sldId id="347" r:id="rId8"/>
    <p:sldId id="364" r:id="rId9"/>
    <p:sldId id="359" r:id="rId10"/>
    <p:sldId id="366" r:id="rId11"/>
    <p:sldId id="367" r:id="rId12"/>
    <p:sldId id="368" r:id="rId13"/>
    <p:sldId id="369" r:id="rId14"/>
    <p:sldId id="370" r:id="rId15"/>
    <p:sldId id="372" r:id="rId16"/>
    <p:sldId id="361" r:id="rId17"/>
    <p:sldId id="376" r:id="rId18"/>
    <p:sldId id="377" r:id="rId19"/>
    <p:sldId id="346" r:id="rId20"/>
    <p:sldId id="349" r:id="rId21"/>
    <p:sldId id="354" r:id="rId22"/>
    <p:sldId id="357" r:id="rId23"/>
    <p:sldId id="356" r:id="rId24"/>
    <p:sldId id="25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24" autoAdjust="0"/>
  </p:normalViewPr>
  <p:slideViewPr>
    <p:cSldViewPr>
      <p:cViewPr varScale="1">
        <p:scale>
          <a:sx n="79" d="100"/>
          <a:sy n="79" d="100"/>
        </p:scale>
        <p:origin x="149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32FA-80D5-480D-8792-32AFD20A90CC}" type="datetimeFigureOut">
              <a:rPr lang="ru-RU" smtClean="0"/>
              <a:pPr/>
              <a:t>11.02.2021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EFC365-1FE7-4748-917C-CE12F7B419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ds04.infourok.ru/uploads/ex/0301/000f1e30-45c3a643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187624" y="476672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МБДОУ «Детский сад №1 «Родина»</a:t>
            </a:r>
            <a:endParaRPr lang="ru-RU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5" y="2204864"/>
            <a:ext cx="87129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Тема презентации</a:t>
            </a:r>
          </a:p>
          <a:p>
            <a:pPr algn="ctr"/>
            <a:r>
              <a:rPr lang="ru-RU" sz="36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«Игра, как средство эколого-эстетического воспитания детей»</a:t>
            </a:r>
            <a:endParaRPr lang="ru-RU" sz="36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88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Дидактическая игра «Что происходит в природе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176464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268760"/>
            <a:ext cx="439248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24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Валеология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или здоровый малыш»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468052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40769"/>
            <a:ext cx="3744416" cy="4464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Игры  «Кто как устроен</a:t>
            </a:r>
            <a:r>
              <a:rPr lang="en-US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» , «Сравни и подбери», «Воздух, земля, вода».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412776"/>
            <a:ext cx="428396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45632"/>
            <a:ext cx="439248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0768"/>
            <a:ext cx="4114800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Игры« «Хлеб- всему голова» ,  «Детям о времени»,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«Береги живое»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24847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4022229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Игры «Разноцветный мир», «У сказки в гостях»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2" y="1052736"/>
            <a:ext cx="4929188" cy="5217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464400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ds04.infourok.ru/uploads/ex/0301/000f1e30-45c3a643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496855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4960" y="3113584"/>
            <a:ext cx="478904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79512" y="58154"/>
            <a:ext cx="914501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191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также же дидактические материалы по ознакомлению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6191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 окружающим миром: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«Деревья в картинках», «Домашние животное», «Дикие животные», «Детёныши диких животных».</a:t>
            </a:r>
            <a:endParaRPr 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619125" algn="l"/>
              </a:tabLst>
            </a:pPr>
            <a:endParaRPr 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619125" algn="l"/>
              </a:tabLst>
            </a:pPr>
            <a:endParaRPr lang="ru-RU" sz="2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tabLst>
                <a:tab pos="619125" algn="l"/>
              </a:tabLs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191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191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животные.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887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ds04.infourok.ru/uploads/ex/0301/000f1e30-45c3a643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7848872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188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79513" y="404664"/>
            <a:ext cx="878497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теперь подробнее остановимся на том, какие игры используем с детьми старшего дошкольного возраста.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 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«Кто, где живёт»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здесь дети сопоставляют требования организма к среде обитания и наличие в ней необходимых условий, принимают решения, сможет данный организм жить на данной территории или нет, можно его туда поселить или нет. Игру можно проводить в разных вариантах, отличающихся друг от друга количеством факторов, которые необходимо учитывать.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 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«Почему они все разные»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-дидактическая цель: показать причины и смысл биологической конкуренции. 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 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«Зимующие птички»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знакомит детей с закономерностями природы.</a:t>
            </a:r>
          </a:p>
          <a:p>
            <a:pPr lvl="0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Ира 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«Отгадай, что загадано»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 мире клякс»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«Назови малыша»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систематизирует знания о животных и птицах. </a:t>
            </a:r>
          </a:p>
          <a:p>
            <a:pPr lvl="0"/>
            <a:endParaRPr lang="ru-RU" sz="2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3" y="188640"/>
            <a:ext cx="88569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Серия игр 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«Составь сказку»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«Грибная полянка»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«Спланируй город», 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«Дома на разных параллелях»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«Все земля»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знакомит детей с окружающей средой, научной версией образования материков на планете земля. 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Чтобы игра прошла успешно и цель была достигнута, необходимо чтобы она сопровождалась большим красочным наглядным материалом. Большие размеры наглядного материала позволяют хорошо его рассмотреть и реализовать свою игровую задачу. Проведение игр в естественных условиях на улице имеет свои сложности: дети </a:t>
            </a:r>
          </a:p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легко отвлекаются, переключают своё внимание на посторонние предметы, на людей и т. д. Поэтому в таких играх применяю наглядный художественно оформленный материал, придумываю игровые моменты.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ds04.infourok.ru/uploads/ex/0301/000f1e30-45c3a643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0648"/>
            <a:ext cx="4032448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132856"/>
            <a:ext cx="4104456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644008" y="260648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своей практике прибегаю к помощи сказочного героя. Дети любят играть. Они с удовольствием по многу раз обращаются к знакомым играм, игровым сюжетам.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3" y="3645024"/>
            <a:ext cx="424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Наверное поэтому они с радостью откликаются на моё предложение поиграть, предвкушая радость развлечения и не догадываясь, что на самом деле они будут…учиться.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887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0" y="6381328"/>
            <a:ext cx="914400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23528" y="332656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Обширные экологические изменения на планете побуждают ныне живущих людей всё глубже вникать в их разрешение. По утверждению учёных человечество идёт к экологической катастрофе. </a:t>
            </a: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ds04.infourok.ru/uploads/ex/0301/000f1e30-45c3a643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392487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708920"/>
            <a:ext cx="460851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32040" y="476672"/>
            <a:ext cx="38884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Такова специфика дидактической игры. Ребёнок действительно играет. Одновременно осуществляется процесс обучения.	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88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ds04.infourok.ru/uploads/ex/0301/000f1e30-45c3a643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9248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2420888"/>
            <a:ext cx="450100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39952" y="188640"/>
            <a:ext cx="4824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заключении хочется отметить, что проблема экологического воспитания и образования существовала, и будет существовать на протяжении развития общества.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887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76" y="2506541"/>
            <a:ext cx="48600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6632"/>
            <a:ext cx="471601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404664"/>
            <a:ext cx="428396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Правильное экологическое воспитание позволит в дальнейшем предотвратить многие экологические проблемы человечества</a:t>
            </a:r>
            <a:r>
              <a:rPr lang="ru-RU" dirty="0" smtClean="0"/>
              <a:t>.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964488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528" y="18864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Именно в дошкольном  возрасте ребенок получает основы систематических знаний; здесь формируются и развиваются особенности его характера, воли, нравственного облика. Если в воспитании детей упущено что-то существенное, то эти пробелы появятся позже и не останутся незамеченными.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900igr.net/datas/ekologija/Slovo-ekologija/0014-014-Slovo-ekologij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75656" y="2132856"/>
            <a:ext cx="6048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Спасибо за внимание!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2377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198884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 последние десятилетия проблемы загрязнения и разрушения окружающей среды приняли глобальный характер. Бурный научно - технический прогресс, безнравственное отношение к природным богатствам и нерациональное их использование привели к нарушению экологического равновесия. 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8640960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72819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849694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3528" y="188640"/>
            <a:ext cx="856895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настоящее время одной из приоритетных педагогических проблем является формирование экологической культуры детей. В период дошкольного детства в процессе целенаправленного педагогического воздействия у детей можно сформировать начала экологической культуры осознанно-правильного отношения к явлениям, объектам живой природы, которые составляют их непосредственное окружение в этот период жизни.  </a:t>
            </a:r>
          </a:p>
          <a:p>
            <a:endParaRPr lang="ru-RU" dirty="0"/>
          </a:p>
        </p:txBody>
      </p:sp>
    </p:spTree>
  </p:cSld>
  <p:clrMapOvr>
    <a:masterClrMapping/>
  </p:clrMapOvr>
  <p:transition advTm="1032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Большие возможности в воспитании эколого-эстетических чувств по отношению к окружающему миру заложены в играх. При продумывании игр  воспитатель ориентируется на знание детьми жизненных ситуаций и особенностей поведения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человека, животных. </a:t>
            </a:r>
            <a:b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700808"/>
            <a:ext cx="8424935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ds04.infourok.ru/uploads/ex/0301/000f1e30-45c3a643/img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914400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2564904"/>
            <a:ext cx="3024336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7072"/>
            <a:ext cx="3419872" cy="2780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212976"/>
            <a:ext cx="3888432" cy="3528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79512" y="-92380"/>
            <a:ext cx="864096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Игровые приемы обучения, как и другие педагогические приемы, направлены на решение дидактических задач и связаны с организацией игры на занятии. Игру на занятие предлагает педагог, и этим она отличается от свободной игры. Педагог играет с детьми, учит их игровым действиям и выполнению правил игры как руководитель и как участник.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ds04.infourok.ru/uploads/ex/0301/000f1e30-45c3a643/img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0"/>
            <a:ext cx="9180512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" y="476672"/>
            <a:ext cx="8964487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процессе таких игр дети сталкиваются с необходимостью принять решение, проанализировать ситуацию, моделирующую природные условия. Удовлетворить детскую любознательность, вовлечь ребёнка в активное освоение окружающего мира, помочь ему овладеть способами познания связей между предметами и явлениями позволит именно игра: «Отражая впечатления от жизненных явлений в образах игры, 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дети испытывают эстетические и нравственные чувства. Таким образом игровая деятельность способствует воспитанию эколого-эстетической культуры у дошкольников.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ds04.infourok.ru/uploads/ex/0301/000f1e30-45c3a643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852936"/>
            <a:ext cx="428396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780928"/>
            <a:ext cx="478802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9513" y="0"/>
            <a:ext cx="864096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</a:p>
          <a:p>
            <a:pPr algn="just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Т.С. Комарова отметила, что игры, направленные на эколого-эстетическое воспитание, могут быть сгруппированы следующим образом:</a:t>
            </a:r>
          </a:p>
          <a:p>
            <a:pPr lvl="0" algn="just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Игры по ознакомлению с флорой и фауной;</a:t>
            </a:r>
          </a:p>
          <a:p>
            <a:pPr lvl="0" algn="just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Игры по ознакомлению с окружающей средой (не живой природой);</a:t>
            </a:r>
          </a:p>
          <a:p>
            <a:pPr lvl="0" algn="just"/>
            <a:r>
              <a:rPr lang="ru-RU" sz="2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Игры по ознакомлению с деятельностью человека.</a:t>
            </a:r>
          </a:p>
          <a:p>
            <a:endParaRPr lang="ru-RU" dirty="0"/>
          </a:p>
        </p:txBody>
      </p:sp>
    </p:spTree>
  </p:cSld>
  <p:clrMapOvr>
    <a:masterClrMapping/>
  </p:clrMapOvr>
  <p:transition advTm="11887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ttps://ds04.infourok.ru/uploads/ex/0301/000f1e30-45c3a643/img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6"/>
            <a:ext cx="7344816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323528" y="110870"/>
            <a:ext cx="85689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91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своей работе  воспитатель может использовать игры: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19125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1.”Кто, где живёт?”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1887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421</Words>
  <Application>Microsoft Office PowerPoint</Application>
  <PresentationFormat>Экран (4:3)</PresentationFormat>
  <Paragraphs>47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За последние десятилетия проблемы загрязнения и разрушения окружающей среды приняли глобальный характер. Бурный научно - технический прогресс, безнравственное отношение к природным богатствам и нерациональное их использование привели к нарушению экологического равновесия.  </vt:lpstr>
      <vt:lpstr> </vt:lpstr>
      <vt:lpstr>Большие возможности в воспитании эколого-эстетических чувств по отношению к окружающему миру заложены в играх. При продумывании игр  воспитатель ориентируется на знание детьми жизненных ситуаций и особенностей поведения человека, животных.  </vt:lpstr>
      <vt:lpstr> </vt:lpstr>
      <vt:lpstr>Презентация PowerPoint</vt:lpstr>
      <vt:lpstr>Презентация PowerPoint</vt:lpstr>
      <vt:lpstr>Презентация PowerPoint</vt:lpstr>
      <vt:lpstr>Дидактическая игра «Что происходит в природе?»</vt:lpstr>
      <vt:lpstr>Игра «Валеология, или здоровый малыш»</vt:lpstr>
      <vt:lpstr>Игры  «Кто как устроен?» , «Сравни и подбери», «Воздух, земля, вода».</vt:lpstr>
      <vt:lpstr>Игры« «Хлеб- всему голова» ,  «Детям о времени»,  «Береги живое»</vt:lpstr>
      <vt:lpstr>Игры «Разноцветный мир», «У сказки в гостях»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Пользователь Windows</cp:lastModifiedBy>
  <cp:revision>129</cp:revision>
  <dcterms:created xsi:type="dcterms:W3CDTF">2018-11-08T07:11:22Z</dcterms:created>
  <dcterms:modified xsi:type="dcterms:W3CDTF">2021-02-11T12:38:31Z</dcterms:modified>
</cp:coreProperties>
</file>